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7" r:id="rId3"/>
    <p:sldId id="258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94701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BFEF4-47BC-4A8A-BE6D-C834B732FF9F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E486E-584C-4758-9266-F97E2D5558C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62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5F9DC-6C1F-4395-9B40-37FCABDAE32E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EAD3F-B05D-410F-B4C4-20C50E41557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5C541-672C-421E-9590-8AF5B4530796}" type="datetimeFigureOut">
              <a:rPr lang="en-GB" smtClean="0"/>
              <a:pPr/>
              <a:t>02/02/2012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EFD2B-8370-48A6-B5D5-7D3A4CAAD8C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wmf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967"/>
            <a:ext cx="7772400" cy="1470025"/>
          </a:xfrm>
        </p:spPr>
        <p:txBody>
          <a:bodyPr/>
          <a:lstStyle/>
          <a:p>
            <a:r>
              <a:rPr lang="en-GB" dirty="0" smtClean="0"/>
              <a:t>Persuading employers to engage students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8024" y="4653136"/>
            <a:ext cx="3488432" cy="1270992"/>
          </a:xfrm>
        </p:spPr>
        <p:txBody>
          <a:bodyPr/>
          <a:lstStyle/>
          <a:p>
            <a:r>
              <a:rPr lang="en-GB" dirty="0" smtClean="0"/>
              <a:t>Graham </a:t>
            </a:r>
            <a:r>
              <a:rPr lang="en-GB" dirty="0" err="1" smtClean="0"/>
              <a:t>Outram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5" name="Picture 4" descr="hestem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8444"/>
            <a:ext cx="1733454" cy="66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967"/>
            <a:ext cx="7772400" cy="1470025"/>
          </a:xfrm>
        </p:spPr>
        <p:txBody>
          <a:bodyPr/>
          <a:lstStyle/>
          <a:p>
            <a:r>
              <a:rPr lang="en-GB" dirty="0" smtClean="0"/>
              <a:t>Student projects</a:t>
            </a: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5576" y="38610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Student placements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hestem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8444"/>
            <a:ext cx="1733454" cy="66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5" cstate="print"/>
          <a:stretch>
            <a:fillRect/>
          </a:stretch>
        </p:blipFill>
        <p:spPr>
          <a:xfrm>
            <a:off x="9396536" y="2492896"/>
            <a:ext cx="304800" cy="304800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1115616" y="3501008"/>
            <a:ext cx="3672408" cy="158417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 cmpd="sng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txBody>
          <a:bodyPr wrap="square" rtlCol="0" anchor="t" anchorCtr="0">
            <a:noAutofit/>
          </a:bodyPr>
          <a:lstStyle/>
          <a:p>
            <a:pPr algn="ctr"/>
            <a:r>
              <a:rPr lang="en-GB" sz="2000" dirty="0" smtClean="0"/>
              <a:t>ASSETS – SUPPORTING THE PROCESS</a:t>
            </a:r>
          </a:p>
          <a:p>
            <a:pPr algn="ctr"/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411760" y="692696"/>
            <a:ext cx="3672408" cy="158417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 cmpd="sng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9050"/>
          </a:sp3d>
        </p:spPr>
        <p:txBody>
          <a:bodyPr wrap="square" rtlCol="0" anchor="t" anchorCtr="0">
            <a:noAutofit/>
          </a:bodyPr>
          <a:lstStyle/>
          <a:p>
            <a:pPr algn="ctr"/>
            <a:r>
              <a:rPr lang="en-GB" sz="2000" dirty="0" smtClean="0"/>
              <a:t>PROCESS 0F ADDING VALUE</a:t>
            </a:r>
          </a:p>
          <a:p>
            <a:pPr algn="ctr"/>
            <a:endParaRPr lang="en-GB" dirty="0"/>
          </a:p>
        </p:txBody>
      </p:sp>
      <p:pic>
        <p:nvPicPr>
          <p:cNvPr id="1052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1556792"/>
            <a:ext cx="504056" cy="628228"/>
          </a:xfrm>
          <a:prstGeom prst="rect">
            <a:avLst/>
          </a:prstGeom>
          <a:noFill/>
        </p:spPr>
      </p:pic>
      <p:pic>
        <p:nvPicPr>
          <p:cNvPr id="1053" name="Picture 29" descr="C:\Users\Administrator\AppData\Local\Microsoft\Windows\Temporary Internet Files\Content.IE5\5EFIF7CC\MC90044043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4365104"/>
            <a:ext cx="677169" cy="576064"/>
          </a:xfrm>
          <a:prstGeom prst="rect">
            <a:avLst/>
          </a:prstGeom>
          <a:noFill/>
        </p:spPr>
      </p:pic>
      <p:sp>
        <p:nvSpPr>
          <p:cNvPr id="38" name="Right Arrow 37"/>
          <p:cNvSpPr/>
          <p:nvPr/>
        </p:nvSpPr>
        <p:spPr>
          <a:xfrm>
            <a:off x="6300192" y="1052736"/>
            <a:ext cx="1368152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9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1556792"/>
            <a:ext cx="504056" cy="628228"/>
          </a:xfrm>
          <a:prstGeom prst="rect">
            <a:avLst/>
          </a:prstGeom>
          <a:noFill/>
        </p:spPr>
      </p:pic>
      <p:sp>
        <p:nvSpPr>
          <p:cNvPr id="41" name="Rectangle 40"/>
          <p:cNvSpPr/>
          <p:nvPr/>
        </p:nvSpPr>
        <p:spPr>
          <a:xfrm>
            <a:off x="3995936" y="3068960"/>
            <a:ext cx="1356971" cy="57600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43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1556792"/>
            <a:ext cx="504056" cy="628228"/>
          </a:xfrm>
          <a:prstGeom prst="rect">
            <a:avLst/>
          </a:prstGeom>
          <a:noFill/>
        </p:spPr>
      </p:pic>
      <p:pic>
        <p:nvPicPr>
          <p:cNvPr id="45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1556792"/>
            <a:ext cx="504056" cy="628228"/>
          </a:xfrm>
          <a:prstGeom prst="rect">
            <a:avLst/>
          </a:prstGeom>
          <a:noFill/>
        </p:spPr>
      </p:pic>
      <p:pic>
        <p:nvPicPr>
          <p:cNvPr id="46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1556792"/>
            <a:ext cx="504056" cy="628228"/>
          </a:xfrm>
          <a:prstGeom prst="rect">
            <a:avLst/>
          </a:prstGeom>
          <a:noFill/>
        </p:spPr>
      </p:pic>
      <p:pic>
        <p:nvPicPr>
          <p:cNvPr id="47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36096" y="1556792"/>
            <a:ext cx="504056" cy="628228"/>
          </a:xfrm>
          <a:prstGeom prst="rect">
            <a:avLst/>
          </a:prstGeom>
          <a:noFill/>
        </p:spPr>
      </p:pic>
      <p:sp>
        <p:nvSpPr>
          <p:cNvPr id="48" name="Right Arrow 47"/>
          <p:cNvSpPr/>
          <p:nvPr/>
        </p:nvSpPr>
        <p:spPr>
          <a:xfrm>
            <a:off x="755576" y="1052736"/>
            <a:ext cx="1368152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899592" y="130011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INPUT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372200" y="130011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OUTPUT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52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365104"/>
            <a:ext cx="504056" cy="628228"/>
          </a:xfrm>
          <a:prstGeom prst="rect">
            <a:avLst/>
          </a:prstGeom>
          <a:noFill/>
        </p:spPr>
      </p:pic>
      <p:pic>
        <p:nvPicPr>
          <p:cNvPr id="53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696" y="4365104"/>
            <a:ext cx="504056" cy="628228"/>
          </a:xfrm>
          <a:prstGeom prst="rect">
            <a:avLst/>
          </a:prstGeom>
          <a:noFill/>
        </p:spPr>
      </p:pic>
      <p:pic>
        <p:nvPicPr>
          <p:cNvPr id="54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4365104"/>
            <a:ext cx="504056" cy="628228"/>
          </a:xfrm>
          <a:prstGeom prst="rect">
            <a:avLst/>
          </a:prstGeom>
          <a:noFill/>
        </p:spPr>
      </p:pic>
      <p:pic>
        <p:nvPicPr>
          <p:cNvPr id="55" name="Picture 28" descr="C:\Users\Administrator\AppData\Local\Microsoft\Windows\Temporary Internet Files\Content.IE5\1M622DE6\MC90044203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4365104"/>
            <a:ext cx="504056" cy="628228"/>
          </a:xfrm>
          <a:prstGeom prst="rect">
            <a:avLst/>
          </a:prstGeom>
          <a:noFill/>
        </p:spPr>
      </p:pic>
      <p:cxnSp>
        <p:nvCxnSpPr>
          <p:cNvPr id="59" name="Straight Arrow Connector 58"/>
          <p:cNvCxnSpPr/>
          <p:nvPr/>
        </p:nvCxnSpPr>
        <p:spPr>
          <a:xfrm rot="5400000" flipH="1" flipV="1">
            <a:off x="2771800" y="2564904"/>
            <a:ext cx="108012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29" descr="C:\Users\Administrator\AppData\Local\Microsoft\Windows\Temporary Internet Files\Content.IE5\5EFIF7CC\MC90044043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088" y="1484784"/>
            <a:ext cx="677169" cy="576064"/>
          </a:xfrm>
          <a:prstGeom prst="rect">
            <a:avLst/>
          </a:prstGeom>
          <a:noFill/>
        </p:spPr>
      </p:pic>
      <p:sp>
        <p:nvSpPr>
          <p:cNvPr id="65" name="TextBox 64"/>
          <p:cNvSpPr txBox="1"/>
          <p:nvPr/>
        </p:nvSpPr>
        <p:spPr>
          <a:xfrm>
            <a:off x="5580112" y="2996952"/>
            <a:ext cx="3096344" cy="23391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C00000"/>
                </a:solidFill>
              </a:rPr>
              <a:t>BENEFITS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Recruitment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Adding value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Less cost than graduates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New knowledge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Rejuvenation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Career development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Links with HE</a:t>
            </a:r>
            <a:endParaRPr lang="en-GB" dirty="0"/>
          </a:p>
        </p:txBody>
      </p:sp>
      <p:pic>
        <p:nvPicPr>
          <p:cNvPr id="67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8" cstate="print"/>
          <a:stretch>
            <a:fillRect/>
          </a:stretch>
        </p:blipFill>
        <p:spPr>
          <a:xfrm>
            <a:off x="9396536" y="285293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2703" fill="hold"/>
                                        <p:tgtEl>
                                          <p:spTgt spid="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2947" fill="hold"/>
                                        <p:tgtEl>
                                          <p:spTgt spid="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6"/>
                </p:tgtEl>
              </p:cMediaNode>
            </p:audio>
            <p:audio>
              <p:cMediaNode>
                <p:cTn id="8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"/>
                </p:tgtEl>
              </p:cMediaNode>
            </p:audio>
          </p:childTnLst>
        </p:cTn>
      </p:par>
    </p:tnLst>
    <p:bldLst>
      <p:bldP spid="51" grpId="0" animBg="1"/>
      <p:bldP spid="6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38</Words>
  <Application>Microsoft Office PowerPoint</Application>
  <PresentationFormat>On-screen Show (4:3)</PresentationFormat>
  <Paragraphs>16</Paragraphs>
  <Slides>3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Persuading employers to engage students</vt:lpstr>
      <vt:lpstr>Student projects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Outram</dc:creator>
  <cp:lastModifiedBy>Sarah Chatwin</cp:lastModifiedBy>
  <cp:revision>45</cp:revision>
  <dcterms:created xsi:type="dcterms:W3CDTF">2012-01-11T08:56:15Z</dcterms:created>
  <dcterms:modified xsi:type="dcterms:W3CDTF">2012-02-02T10:21:07Z</dcterms:modified>
</cp:coreProperties>
</file>