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96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BC9669-60BD-4ED3-99E5-4C7F24E1683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922AEB-3FAB-41CC-B2D2-D99457BA8D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Progressing from labour market intelligence to HE level provision that is</a:t>
            </a:r>
            <a:br>
              <a:rPr lang="en-US" dirty="0" smtClean="0"/>
            </a:br>
            <a:r>
              <a:rPr lang="en-US" dirty="0" smtClean="0"/>
              <a:t>well supported by employers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CHRIS EVANS, DIRECTOR</a:t>
            </a:r>
          </a:p>
          <a:p>
            <a:r>
              <a:rPr lang="en-GB" dirty="0" smtClean="0"/>
              <a:t>MARCHMONT OBSERVATORY</a:t>
            </a:r>
          </a:p>
          <a:p>
            <a:r>
              <a:rPr lang="en-GB" dirty="0" smtClean="0"/>
              <a:t>UNIVERSITY F EXETER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Improving Employer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Understanding the context for employer engagement – market intelligence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Understand employer engagement processes to support the engagement of engineering employers in HE level workforce provision</a:t>
            </a:r>
          </a:p>
          <a:p>
            <a:endParaRPr lang="en-US" dirty="0" smtClean="0"/>
          </a:p>
          <a:p>
            <a:r>
              <a:rPr lang="en-US" dirty="0" smtClean="0"/>
              <a:t>Developing new approaches to employer engagement and embedding these within HEIs in the South West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University of Bath</a:t>
            </a:r>
            <a:endParaRPr lang="en-GB" dirty="0" smtClean="0"/>
          </a:p>
          <a:p>
            <a:r>
              <a:rPr lang="en-GB" dirty="0" smtClean="0"/>
              <a:t>University of Exeter</a:t>
            </a:r>
            <a:endParaRPr lang="en-GB" dirty="0" smtClean="0"/>
          </a:p>
          <a:p>
            <a:r>
              <a:rPr lang="en-GB" dirty="0" smtClean="0"/>
              <a:t>Petroc</a:t>
            </a:r>
          </a:p>
          <a:p>
            <a:r>
              <a:rPr lang="en-GB" dirty="0" smtClean="0"/>
              <a:t>Plymouth University</a:t>
            </a:r>
          </a:p>
          <a:p>
            <a:r>
              <a:rPr lang="en-GB" dirty="0" smtClean="0"/>
              <a:t>University of the West of England</a:t>
            </a:r>
          </a:p>
          <a:p>
            <a:r>
              <a:rPr lang="en-GB" dirty="0" smtClean="0"/>
              <a:t>Weymouth College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US" dirty="0" smtClean="0"/>
              <a:t>http://www.hestem-sw.org.uk/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395536" y="332656"/>
          <a:ext cx="8424936" cy="6192688"/>
        </p:xfrm>
        <a:graphic>
          <a:graphicData uri="http://schemas.openxmlformats.org/presentationml/2006/ole">
            <p:oleObj spid="_x0000_s2070" name="Document" r:id="rId3" imgW="5942845" imgH="258489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series of case studies </a:t>
            </a:r>
            <a:r>
              <a:rPr lang="en-US" dirty="0" smtClean="0"/>
              <a:t>and reports </a:t>
            </a:r>
            <a:r>
              <a:rPr lang="en-US" dirty="0" smtClean="0"/>
              <a:t>outlining the </a:t>
            </a:r>
            <a:r>
              <a:rPr lang="en-US" dirty="0" smtClean="0"/>
              <a:t>approaches. </a:t>
            </a:r>
            <a:endParaRPr lang="en-US" dirty="0" smtClean="0"/>
          </a:p>
          <a:p>
            <a:r>
              <a:rPr lang="en-US" dirty="0" smtClean="0"/>
              <a:t>A review of LMI use; a template for provision of LMI to support employer engagement; </a:t>
            </a:r>
            <a:r>
              <a:rPr lang="en-US" dirty="0" smtClean="0"/>
              <a:t>and </a:t>
            </a:r>
            <a:r>
              <a:rPr lang="en-US" dirty="0" smtClean="0"/>
              <a:t>a template for gathering market intelligence from employers.</a:t>
            </a:r>
          </a:p>
          <a:p>
            <a:r>
              <a:rPr lang="en-US" dirty="0" smtClean="0"/>
              <a:t>A risk assessment model for client engagement.</a:t>
            </a:r>
          </a:p>
          <a:p>
            <a:r>
              <a:rPr lang="en-US" dirty="0" smtClean="0"/>
              <a:t>An audit tool for employers.</a:t>
            </a:r>
          </a:p>
          <a:p>
            <a:r>
              <a:rPr lang="en-US" dirty="0" smtClean="0"/>
              <a:t>Recommendations for a training process for staff working in CPD.</a:t>
            </a:r>
          </a:p>
          <a:p>
            <a:r>
              <a:rPr lang="en-US" dirty="0" smtClean="0"/>
              <a:t>A toolkit available to HEI employees, students and employer partners, which </a:t>
            </a:r>
            <a:r>
              <a:rPr lang="en-US" dirty="0" smtClean="0"/>
              <a:t>presents </a:t>
            </a:r>
            <a:r>
              <a:rPr lang="en-US" dirty="0" smtClean="0"/>
              <a:t>a consolidated and integrated framework for engagement.</a:t>
            </a:r>
          </a:p>
          <a:p>
            <a:r>
              <a:rPr lang="en-US" dirty="0" smtClean="0"/>
              <a:t>The creation of a communication toolkit, policies and web-based infrastructure (+CRM communication) to allow the HE sector to access SMEs through the existing network of FE colleges with which they work.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</TotalTime>
  <Words>208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Flow</vt:lpstr>
      <vt:lpstr>Document</vt:lpstr>
      <vt:lpstr>Progressing from labour market intelligence to HE level provision that is well supported by employers</vt:lpstr>
      <vt:lpstr>Improving Employer Engagement</vt:lpstr>
      <vt:lpstr>The Partners</vt:lpstr>
      <vt:lpstr>Slide 4</vt:lpstr>
      <vt:lpstr>Project Outcomes</vt:lpstr>
    </vt:vector>
  </TitlesOfParts>
  <Company>University Of Exeter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HE STEM PROGRAMME</dc:title>
  <dc:creator>Guest</dc:creator>
  <cp:lastModifiedBy> </cp:lastModifiedBy>
  <cp:revision>21</cp:revision>
  <dcterms:created xsi:type="dcterms:W3CDTF">2011-12-06T14:06:30Z</dcterms:created>
  <dcterms:modified xsi:type="dcterms:W3CDTF">2012-03-26T14:33:25Z</dcterms:modified>
</cp:coreProperties>
</file>